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3" r:id="rId2"/>
    <p:sldId id="296" r:id="rId3"/>
    <p:sldId id="297" r:id="rId4"/>
    <p:sldId id="298" r:id="rId5"/>
    <p:sldId id="299" r:id="rId6"/>
    <p:sldId id="300" r:id="rId7"/>
    <p:sldId id="307" r:id="rId8"/>
    <p:sldId id="301" r:id="rId9"/>
    <p:sldId id="302" r:id="rId10"/>
    <p:sldId id="303" r:id="rId11"/>
    <p:sldId id="304" r:id="rId12"/>
    <p:sldId id="305" r:id="rId13"/>
    <p:sldId id="306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1.6 V, what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the emitter follower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0.6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1.6 V, what is the collector current for the common emitter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1.6 V, what is the base current for the common emitter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1.6 V, what is the emitter current for the common emitter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1.2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input impedance the common emitter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m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can’t tell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output impedance the common emitter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m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can’t tell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base voltage of the common emitter stage below?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266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1.0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1.5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2.6 V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3.2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5.5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emitter voltage of the common emitter stage below?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266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0.6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0.9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2.0 V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3.8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5.5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emitter current of the common emitter stage below?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266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0.9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collector voltage of the common emitter stage below?</a:t>
            </a: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1676400"/>
            <a:ext cx="266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9.5 V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4.0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2.8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base voltage of the emitter follower stage below?</a:t>
            </a: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1676400"/>
            <a:ext cx="266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9.5 V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8.9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2.8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gain of the emitter follower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about 200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emitter voltage of the emitter follower stage below?</a:t>
            </a: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1676400"/>
            <a:ext cx="266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9.5 V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8.9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2.8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base current of the common emitter stage below? Assume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200.</a:t>
            </a: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696283"/>
            <a:ext cx="259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1.9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much does the base current of the common emitter stage pull down the input voltage divider?</a:t>
            </a: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1676400"/>
            <a:ext cx="266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1.5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9.5 V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8.9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80 mV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input impedance of this two-state amplifier at 10 kHz? Assume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and the pot wiper is at ground. </a:t>
            </a: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676400"/>
            <a:ext cx="251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57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can’t tell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output impedance of this two-state amplifier at 10 kHz? Assume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200. </a:t>
            </a: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676400"/>
            <a:ext cx="251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820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0.8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can’t tell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maximum gain of this two-state amplifier at 10 kHz? Assume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200. </a:t>
            </a:r>
          </a:p>
        </p:txBody>
      </p:sp>
      <p:sp>
        <p:nvSpPr>
          <p:cNvPr id="62678" name="Rectangle 2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786" name="Picture 3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319" y="2133600"/>
            <a:ext cx="702068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676400"/>
            <a:ext cx="251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2.7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210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6.7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can’t tell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1.6 V, what is the collector current for the emitter follower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1.6 V, what is the emitter current for the emitter follower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1.2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1.6 V, what is the base current for the emitter follower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259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input impedance the emitter follower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m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can’t tell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output impedance the emitter follower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m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can’t tell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1.6 V, what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the common emitter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0.6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457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gain of the common emitter stage below?  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 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200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about 200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5067300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895</Words>
  <Application>Microsoft Office PowerPoint</Application>
  <PresentationFormat>On-screen Show (4:3)</PresentationFormat>
  <Paragraphs>275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159</cp:revision>
  <dcterms:created xsi:type="dcterms:W3CDTF">2009-08-26T22:16:04Z</dcterms:created>
  <dcterms:modified xsi:type="dcterms:W3CDTF">2013-10-10T15:35:04Z</dcterms:modified>
</cp:coreProperties>
</file>